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33D1-BBC2-4FA4-8E7E-9EB483F18A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7E8-4DB1-43F4-8DA3-BB506217D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33D1-BBC2-4FA4-8E7E-9EB483F18A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7E8-4DB1-43F4-8DA3-BB506217D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33D1-BBC2-4FA4-8E7E-9EB483F18A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7E8-4DB1-43F4-8DA3-BB506217D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33D1-BBC2-4FA4-8E7E-9EB483F18A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7E8-4DB1-43F4-8DA3-BB506217D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33D1-BBC2-4FA4-8E7E-9EB483F18A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7E8-4DB1-43F4-8DA3-BB506217D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33D1-BBC2-4FA4-8E7E-9EB483F18A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7E8-4DB1-43F4-8DA3-BB506217D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33D1-BBC2-4FA4-8E7E-9EB483F18A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7E8-4DB1-43F4-8DA3-BB506217D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33D1-BBC2-4FA4-8E7E-9EB483F18A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7E8-4DB1-43F4-8DA3-BB506217D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33D1-BBC2-4FA4-8E7E-9EB483F18A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7E8-4DB1-43F4-8DA3-BB506217D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33D1-BBC2-4FA4-8E7E-9EB483F18A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7E8-4DB1-43F4-8DA3-BB506217D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633D1-BBC2-4FA4-8E7E-9EB483F18A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837E8-4DB1-43F4-8DA3-BB506217DA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633D1-BBC2-4FA4-8E7E-9EB483F18A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837E8-4DB1-43F4-8DA3-BB506217DAC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06575" y="71755"/>
            <a:ext cx="7273290" cy="6492875"/>
            <a:chOff x="3521" y="383"/>
            <a:chExt cx="11454" cy="10225"/>
          </a:xfrm>
        </p:grpSpPr>
        <p:sp>
          <p:nvSpPr>
            <p:cNvPr id="4" name="文本框 3"/>
            <p:cNvSpPr txBox="1"/>
            <p:nvPr/>
          </p:nvSpPr>
          <p:spPr>
            <a:xfrm>
              <a:off x="3521" y="383"/>
              <a:ext cx="11454" cy="10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/>
                <a:t>                      </a:t>
              </a:r>
              <a:r>
                <a:rPr lang="zh-CN" altLang="zh-CN" sz="3200" b="1" dirty="0"/>
                <a:t>永远向着党</a:t>
              </a:r>
              <a:endParaRPr lang="en-US" altLang="zh-CN" sz="3200" b="1" dirty="0"/>
            </a:p>
            <a:p>
              <a:endParaRPr lang="zh-CN" altLang="zh-CN" sz="3200" dirty="0"/>
            </a:p>
            <a:p>
              <a:pPr algn="ctr"/>
              <a:r>
                <a:rPr lang="zh-CN" altLang="zh-CN" sz="3200" dirty="0"/>
                <a:t>小</a:t>
              </a:r>
              <a:r>
                <a:rPr lang="en-US" altLang="zh-CN" sz="3200" dirty="0"/>
                <a:t> </a:t>
              </a:r>
              <a:r>
                <a:rPr lang="zh-CN" altLang="zh-CN" sz="3200" dirty="0"/>
                <a:t>小向日葵</a:t>
              </a:r>
              <a:r>
                <a:rPr lang="en-US" altLang="zh-CN" sz="3200" dirty="0"/>
                <a:t>,</a:t>
              </a:r>
              <a:endParaRPr lang="en-US" altLang="zh-CN" sz="3200" dirty="0"/>
            </a:p>
            <a:p>
              <a:pPr algn="ctr"/>
              <a:endParaRPr lang="en-US" altLang="zh-CN" sz="3200" dirty="0"/>
            </a:p>
            <a:p>
              <a:pPr algn="ctr"/>
              <a:r>
                <a:rPr lang="zh-CN" altLang="zh-CN" sz="3200" dirty="0"/>
                <a:t>永远向着党</a:t>
              </a:r>
              <a:endParaRPr lang="en-US" altLang="zh-CN" sz="3200" dirty="0"/>
            </a:p>
            <a:p>
              <a:pPr algn="ctr"/>
              <a:endParaRPr lang="zh-CN" altLang="zh-CN" sz="3200" dirty="0"/>
            </a:p>
            <a:p>
              <a:pPr algn="ctr"/>
              <a:r>
                <a:rPr lang="zh-CN" altLang="zh-CN" sz="3200" dirty="0"/>
                <a:t>党</a:t>
              </a:r>
              <a:r>
                <a:rPr lang="en-US" altLang="zh-CN" sz="3200" dirty="0"/>
                <a:t> </a:t>
              </a:r>
              <a:r>
                <a:rPr lang="zh-CN" altLang="zh-CN" sz="3200" dirty="0"/>
                <a:t>就是</a:t>
              </a:r>
              <a:r>
                <a:rPr lang="en-US" altLang="zh-CN" sz="3200" dirty="0"/>
                <a:t> </a:t>
              </a:r>
              <a:r>
                <a:rPr lang="zh-CN" altLang="zh-CN" sz="3200" dirty="0"/>
                <a:t>阳光</a:t>
              </a:r>
              <a:r>
                <a:rPr lang="en-US" altLang="zh-CN" sz="3200" dirty="0"/>
                <a:t> ,   </a:t>
              </a:r>
              <a:endParaRPr lang="en-US" altLang="zh-CN" sz="3200" dirty="0"/>
            </a:p>
            <a:p>
              <a:pPr algn="ctr"/>
              <a:endParaRPr lang="en-US" altLang="zh-CN" sz="3200" dirty="0"/>
            </a:p>
            <a:p>
              <a:pPr algn="ctr"/>
              <a:r>
                <a:rPr lang="zh-CN" altLang="en-US" sz="3200" dirty="0"/>
                <a:t>滋养  </a:t>
              </a:r>
              <a:r>
                <a:rPr lang="zh-CN" altLang="zh-CN" sz="3200" dirty="0"/>
                <a:t>我</a:t>
              </a:r>
              <a:r>
                <a:rPr lang="en-US" altLang="zh-CN" sz="3200" dirty="0"/>
                <a:t>  </a:t>
              </a:r>
              <a:r>
                <a:rPr lang="zh-CN" altLang="zh-CN" sz="3200" dirty="0"/>
                <a:t>成长</a:t>
              </a:r>
              <a:endParaRPr lang="en-US" altLang="zh-CN" sz="3200" dirty="0"/>
            </a:p>
            <a:p>
              <a:pPr algn="ctr"/>
              <a:endParaRPr lang="zh-CN" altLang="zh-CN" sz="3200" dirty="0"/>
            </a:p>
            <a:p>
              <a:pPr algn="ctr"/>
              <a:r>
                <a:rPr lang="zh-CN" altLang="zh-CN" sz="3200" dirty="0"/>
                <a:t>小小</a:t>
              </a:r>
              <a:r>
                <a:rPr lang="en-US" altLang="zh-CN" sz="3200" dirty="0"/>
                <a:t> </a:t>
              </a:r>
              <a:r>
                <a:rPr lang="zh-CN" altLang="zh-CN" sz="3200" dirty="0"/>
                <a:t>向日葵</a:t>
              </a:r>
              <a:r>
                <a:rPr lang="en-US" altLang="zh-CN" sz="3200" dirty="0"/>
                <a:t>,</a:t>
              </a:r>
              <a:r>
                <a:rPr lang="zh-CN" altLang="zh-CN" sz="3200" dirty="0"/>
                <a:t>永远学习党</a:t>
              </a:r>
              <a:endParaRPr lang="en-US" altLang="zh-CN" sz="3200" dirty="0"/>
            </a:p>
            <a:p>
              <a:pPr algn="ctr"/>
              <a:endParaRPr lang="zh-CN" altLang="zh-CN" sz="3200" dirty="0"/>
            </a:p>
            <a:p>
              <a:pPr algn="ctr"/>
              <a:r>
                <a:rPr lang="zh-CN" altLang="zh-CN" sz="3200" dirty="0"/>
                <a:t>努力向上要自强，一代更比一代强。</a:t>
              </a:r>
              <a:endParaRPr lang="zh-CN" altLang="zh-CN" sz="3200" dirty="0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20" y="1356"/>
              <a:ext cx="1966" cy="1766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16" y="3216"/>
              <a:ext cx="1795" cy="131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28" y="4730"/>
              <a:ext cx="1822" cy="1339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96" y="4535"/>
              <a:ext cx="1728" cy="173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26" y="6126"/>
              <a:ext cx="1443" cy="1443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82" y="7678"/>
              <a:ext cx="1966" cy="176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45" y="7901"/>
              <a:ext cx="1795" cy="131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832" y="233362"/>
            <a:ext cx="10287000" cy="639127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ODE4YjFlNDA0OWQyYjkwMWQyZmNmOWYwNTNiZjkyNDQ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WPS 演示</Application>
  <PresentationFormat>宽屏</PresentationFormat>
  <Paragraphs>14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Arial</vt:lpstr>
      <vt:lpstr>宋体</vt:lpstr>
      <vt:lpstr>Wingdings</vt:lpstr>
      <vt:lpstr>等线</vt:lpstr>
      <vt:lpstr>微软雅黑</vt:lpstr>
      <vt:lpstr>Arial Unicode MS</vt:lpstr>
      <vt:lpstr>等线 Light</vt:lpstr>
      <vt:lpstr>Calibri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8</cp:revision>
  <dcterms:created xsi:type="dcterms:W3CDTF">2022-05-06T07:28:00Z</dcterms:created>
  <dcterms:modified xsi:type="dcterms:W3CDTF">2022-07-18T01:57:55Z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870EE6D92E3443DCAB2AA53ADC6D5B78</vt:lpwstr>
  </property>
  <property fmtid="{D5CDD505-2E9C-101B-9397-08002B2CF9AE}" pid="3" name="KSOProductBuildVer">
    <vt:lpwstr>2052-11.1.0.11691</vt:lpwstr>
  </property>
</Properties>
</file>