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7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31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2022/4/14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2022/4/14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2022/4/14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2022/4/14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2022/4/14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2022/4/14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2022/4/14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2022/4/14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2022/4/14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2022/4/14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2022/4/14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2022/4/14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图片 3" descr="b379c794501804d271c50547da254d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8698208de65fa5a72aaa2cb926d362c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e8a0be8031bc8c3b92e7477858213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7c8cbe9fe7554342aedef2444e40bb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44aa3ef5ac5c965a1afd9c5f305e5f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be9ce3087b4ac8a099ec2d74390161f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300475e18d1ad6a55148dd1366e5c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a79df31ac3153d085bb6fa8adbc731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0f5c62dbdd743fa68c3a8827e88a7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14338"/>
            <a:ext cx="9144000" cy="70723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9b044a23ed31d30a2ff2ff2c2cd4a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8835625ff80a445da235615cdc5851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a20fc5ddec561f8e0bd30280c82af4a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f9929100428d14c5dcf24a76d5f3c1c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74443db6264c9f3496d69c481ba4e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7d8dd92ba5196e4f54113460781fa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5af38af20a1275bdbb11d56849a99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e8100e07877ca2a1efcf66d9b10c88b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9c15b7f41384f47a89ed901d4e87f8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a2ce08efc075a2f71e8f2b61fd4ad9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bd3d55e775146bec8c158d1381abff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f506e9cb01a33019cd13ba9a59971c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d9e5f12c9de61a34dbbb4acc8df471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14338"/>
            <a:ext cx="9144000" cy="70723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f52a732950d78f983b68079ccceee7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0</Words>
  <PresentationFormat>全屏显示(4:3)</PresentationFormat>
  <Paragraphs>0</Paragraphs>
  <Slides>23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dell</dc:creator>
  <cp:lastModifiedBy>dell</cp:lastModifiedBy>
  <cp:revision>6</cp:revision>
  <dcterms:created xsi:type="dcterms:W3CDTF">2022-04-13T23:35:59Z</dcterms:created>
  <dcterms:modified xsi:type="dcterms:W3CDTF">2022-04-14T00:46:42Z</dcterms:modified>
</cp:coreProperties>
</file>